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5" r:id="rId4"/>
    <p:sldId id="261" r:id="rId5"/>
    <p:sldId id="272" r:id="rId6"/>
    <p:sldId id="271" r:id="rId7"/>
    <p:sldId id="270" r:id="rId8"/>
    <p:sldId id="273" r:id="rId9"/>
    <p:sldId id="262" r:id="rId10"/>
    <p:sldId id="266" r:id="rId11"/>
    <p:sldId id="259" r:id="rId12"/>
    <p:sldId id="267" r:id="rId13"/>
    <p:sldId id="258" r:id="rId14"/>
    <p:sldId id="257" r:id="rId15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50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8A819-B174-4D2D-A5FF-146FEE8296F4}" type="datetimeFigureOut">
              <a:rPr lang="fr-FR" smtClean="0"/>
              <a:pPr/>
              <a:t>26/04/2024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FF612-D108-49FD-8E54-083944AEE3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9780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FF612-D108-49FD-8E54-083944AEE31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1397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FF612-D108-49FD-8E54-083944AEE31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9499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FF612-D108-49FD-8E54-083944AEE31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8453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8173-489F-4417-B4FF-BF669453ECCA}" type="datetimeFigureOut">
              <a:rPr lang="fr-FR" smtClean="0"/>
              <a:pPr/>
              <a:t>26/04/2024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92AD-9124-4B9B-991A-999BFA2332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8173-489F-4417-B4FF-BF669453ECCA}" type="datetimeFigureOut">
              <a:rPr lang="fr-FR" smtClean="0"/>
              <a:pPr/>
              <a:t>26/04/2024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92AD-9124-4B9B-991A-999BFA2332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86387" y="366714"/>
            <a:ext cx="1671638" cy="780097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1477" y="366714"/>
            <a:ext cx="4849813" cy="78009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8173-489F-4417-B4FF-BF669453ECCA}" type="datetimeFigureOut">
              <a:rPr lang="fr-FR" smtClean="0"/>
              <a:pPr/>
              <a:t>26/04/2024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92AD-9124-4B9B-991A-999BFA2332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8173-489F-4417-B4FF-BF669453ECCA}" type="datetimeFigureOut">
              <a:rPr lang="fr-FR" smtClean="0"/>
              <a:pPr/>
              <a:t>26/04/2024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92AD-9124-4B9B-991A-999BFA2332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8173-489F-4417-B4FF-BF669453ECCA}" type="datetimeFigureOut">
              <a:rPr lang="fr-FR" smtClean="0"/>
              <a:pPr/>
              <a:t>26/04/2024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92AD-9124-4B9B-991A-999BFA2332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1477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97302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8173-489F-4417-B4FF-BF669453ECCA}" type="datetimeFigureOut">
              <a:rPr lang="fr-FR" smtClean="0"/>
              <a:pPr/>
              <a:t>26/04/2024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92AD-9124-4B9B-991A-999BFA2332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8173-489F-4417-B4FF-BF669453ECCA}" type="datetimeFigureOut">
              <a:rPr lang="fr-FR" smtClean="0"/>
              <a:pPr/>
              <a:t>26/04/2024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92AD-9124-4B9B-991A-999BFA2332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8173-489F-4417-B4FF-BF669453ECCA}" type="datetimeFigureOut">
              <a:rPr lang="fr-FR" smtClean="0"/>
              <a:pPr/>
              <a:t>26/04/2024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92AD-9124-4B9B-991A-999BFA2332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8173-489F-4417-B4FF-BF669453ECCA}" type="datetimeFigureOut">
              <a:rPr lang="fr-FR" smtClean="0"/>
              <a:pPr/>
              <a:t>26/04/2024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92AD-9124-4B9B-991A-999BFA2332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2" y="273051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8173-489F-4417-B4FF-BF669453ECCA}" type="datetimeFigureOut">
              <a:rPr lang="fr-FR" smtClean="0"/>
              <a:pPr/>
              <a:t>26/04/2024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92AD-9124-4B9B-991A-999BFA2332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8173-489F-4417-B4FF-BF669453ECCA}" type="datetimeFigureOut">
              <a:rPr lang="fr-FR" smtClean="0"/>
              <a:pPr/>
              <a:t>26/04/2024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92AD-9124-4B9B-991A-999BFA2332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8173-489F-4417-B4FF-BF669453ECCA}" type="datetimeFigureOut">
              <a:rPr lang="fr-FR" smtClean="0"/>
              <a:pPr/>
              <a:t>26/04/2024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E92AD-9124-4B9B-991A-999BFA2332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58" y="2636912"/>
            <a:ext cx="2143125" cy="214312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38158" y="1000108"/>
            <a:ext cx="217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b="1" dirty="0">
                <a:solidFill>
                  <a:schemeClr val="bg1"/>
                </a:solidFill>
              </a:rPr>
              <a:t>Prix main et création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3" name="Image 12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901" y="3144958"/>
            <a:ext cx="5195965" cy="1652194"/>
          </a:xfrm>
          <a:prstGeom prst="rect">
            <a:avLst/>
          </a:prstGeom>
        </p:spPr>
      </p:pic>
      <p:pic>
        <p:nvPicPr>
          <p:cNvPr id="14" name="Image 13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4486" y="5786454"/>
            <a:ext cx="1133197" cy="85556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443222" y="1571612"/>
            <a:ext cx="487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b="1" dirty="0">
                <a:solidFill>
                  <a:schemeClr val="bg1"/>
                </a:solidFill>
              </a:rPr>
              <a:t>Lycée des métiers d’Art Adrienne Bolland, POISSY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397859" y="2038656"/>
            <a:ext cx="4766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FR" b="1" dirty="0">
                <a:solidFill>
                  <a:srgbClr val="FFFF00"/>
                </a:solidFill>
              </a:rPr>
              <a:t>William BUTTERWORTH en classe de Terminale </a:t>
            </a:r>
          </a:p>
          <a:p>
            <a:pPr algn="ctr" fontAlgn="base"/>
            <a:r>
              <a:rPr lang="fr-FR" b="1" dirty="0">
                <a:solidFill>
                  <a:srgbClr val="FFFF00"/>
                </a:solidFill>
              </a:rPr>
              <a:t>Métiers d’Art Ebénisterie</a:t>
            </a:r>
          </a:p>
          <a:p>
            <a:pPr algn="ctr" fontAlgn="base"/>
            <a:r>
              <a:rPr lang="fr-FR" b="1" dirty="0">
                <a:solidFill>
                  <a:srgbClr val="FFFF00"/>
                </a:solidFill>
              </a:rPr>
              <a:t>Promo 2023 – 2024.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18" name="Image 17" descr="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13881" y="5857892"/>
            <a:ext cx="1571621" cy="627412"/>
          </a:xfrm>
          <a:prstGeom prst="rect">
            <a:avLst/>
          </a:prstGeom>
        </p:spPr>
      </p:pic>
      <p:cxnSp>
        <p:nvCxnSpPr>
          <p:cNvPr id="20" name="Connecteur droit 19"/>
          <p:cNvCxnSpPr/>
          <p:nvPr/>
        </p:nvCxnSpPr>
        <p:spPr>
          <a:xfrm rot="5400000">
            <a:off x="4020702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>
            <a:off x="6092404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>
            <a:off x="744972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5400000">
            <a:off x="852129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951808" y="6000768"/>
            <a:ext cx="782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200" b="1" dirty="0">
                <a:solidFill>
                  <a:schemeClr val="bg1"/>
                </a:solidFill>
              </a:rPr>
              <a:t>Mai 2024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38158" y="1500174"/>
            <a:ext cx="2398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fr-FR" b="1" dirty="0">
                <a:solidFill>
                  <a:schemeClr val="bg1"/>
                </a:solidFill>
              </a:rPr>
              <a:t>Rotary</a:t>
            </a:r>
            <a:endParaRPr lang="fr-FR" dirty="0">
              <a:solidFill>
                <a:schemeClr val="bg1"/>
              </a:solidFill>
            </a:endParaRPr>
          </a:p>
          <a:p>
            <a:pPr algn="ctr" fontAlgn="base"/>
            <a:r>
              <a:rPr lang="fr-FR" b="1" dirty="0">
                <a:solidFill>
                  <a:schemeClr val="bg1"/>
                </a:solidFill>
              </a:rPr>
              <a:t>Club Poissy Saint-Louis</a:t>
            </a:r>
            <a:r>
              <a:rPr lang="fr-FR" dirty="0">
                <a:solidFill>
                  <a:schemeClr val="bg1"/>
                </a:solidFill>
              </a:rPr>
              <a:t> </a:t>
            </a:r>
          </a:p>
          <a:p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4443222" y="714356"/>
            <a:ext cx="4593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3600" b="1" dirty="0">
                <a:solidFill>
                  <a:schemeClr val="bg1"/>
                </a:solidFill>
              </a:rPr>
              <a:t>Dossier de candidature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D1E5F5E1-32CC-D244-978C-1702825496C9}"/>
              </a:ext>
            </a:extLst>
          </p:cNvPr>
          <p:cNvSpPr txBox="1"/>
          <p:nvPr/>
        </p:nvSpPr>
        <p:spPr>
          <a:xfrm>
            <a:off x="452138" y="5921848"/>
            <a:ext cx="3715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600" b="1" dirty="0">
                <a:solidFill>
                  <a:schemeClr val="bg1"/>
                </a:solidFill>
              </a:rPr>
              <a:t>Lycée des métiers d’Art Adrienne Bolland,</a:t>
            </a:r>
          </a:p>
          <a:p>
            <a:pPr algn="ctr" fontAlgn="base"/>
            <a:r>
              <a:rPr lang="fr-FR" sz="1600" b="1" dirty="0">
                <a:solidFill>
                  <a:schemeClr val="bg1"/>
                </a:solidFill>
              </a:rPr>
              <a:t>POISSY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4486" y="5786454"/>
            <a:ext cx="1133197" cy="855564"/>
          </a:xfrm>
          <a:prstGeom prst="rect">
            <a:avLst/>
          </a:prstGeom>
        </p:spPr>
      </p:pic>
      <p:pic>
        <p:nvPicPr>
          <p:cNvPr id="2" name="Image 1" descr="logo.jpg">
            <a:extLst>
              <a:ext uri="{FF2B5EF4-FFF2-40B4-BE49-F238E27FC236}">
                <a16:creationId xmlns="" xmlns:a16="http://schemas.microsoft.com/office/drawing/2014/main" id="{3187FE47-B5FC-3D09-6151-1865B4C33F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4486" y="5786454"/>
            <a:ext cx="1133197" cy="855564"/>
          </a:xfrm>
          <a:prstGeom prst="rect">
            <a:avLst/>
          </a:prstGeom>
        </p:spPr>
      </p:pic>
      <p:pic>
        <p:nvPicPr>
          <p:cNvPr id="4" name="Image 3" descr="logo.jpg">
            <a:extLst>
              <a:ext uri="{FF2B5EF4-FFF2-40B4-BE49-F238E27FC236}">
                <a16:creationId xmlns="" xmlns:a16="http://schemas.microsoft.com/office/drawing/2014/main" id="{0BFD9502-59E0-C240-B665-2B5D93175C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3881" y="5857892"/>
            <a:ext cx="1571621" cy="627412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="" xmlns:a16="http://schemas.microsoft.com/office/drawing/2014/main" id="{BEE70FFF-E641-9B4A-F49C-726B69CAB6BA}"/>
              </a:ext>
            </a:extLst>
          </p:cNvPr>
          <p:cNvCxnSpPr/>
          <p:nvPr/>
        </p:nvCxnSpPr>
        <p:spPr>
          <a:xfrm rot="5400000">
            <a:off x="4020702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="" xmlns:a16="http://schemas.microsoft.com/office/drawing/2014/main" id="{2CCFD317-21E1-B4E6-C268-F2E568D1BC15}"/>
              </a:ext>
            </a:extLst>
          </p:cNvPr>
          <p:cNvCxnSpPr/>
          <p:nvPr/>
        </p:nvCxnSpPr>
        <p:spPr>
          <a:xfrm rot="5400000">
            <a:off x="6092404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="" xmlns:a16="http://schemas.microsoft.com/office/drawing/2014/main" id="{AEA94A88-2C22-76EE-6FFE-62843952724F}"/>
              </a:ext>
            </a:extLst>
          </p:cNvPr>
          <p:cNvCxnSpPr/>
          <p:nvPr/>
        </p:nvCxnSpPr>
        <p:spPr>
          <a:xfrm rot="5400000">
            <a:off x="744972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="" xmlns:a16="http://schemas.microsoft.com/office/drawing/2014/main" id="{92CEA79C-A323-ECD7-92BE-A1E31F8B5C3D}"/>
              </a:ext>
            </a:extLst>
          </p:cNvPr>
          <p:cNvCxnSpPr/>
          <p:nvPr/>
        </p:nvCxnSpPr>
        <p:spPr>
          <a:xfrm rot="5400000">
            <a:off x="852129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5EA90E89-2E86-A605-84DF-ADE40727F8D0}"/>
              </a:ext>
            </a:extLst>
          </p:cNvPr>
          <p:cNvSpPr txBox="1"/>
          <p:nvPr/>
        </p:nvSpPr>
        <p:spPr>
          <a:xfrm>
            <a:off x="7951808" y="6000768"/>
            <a:ext cx="894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200" b="1" dirty="0">
                <a:solidFill>
                  <a:schemeClr val="bg1"/>
                </a:solidFill>
              </a:rPr>
              <a:t>2023- 2024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F08952C2-94FC-CCF4-EB92-6BF2A47F9A14}"/>
              </a:ext>
            </a:extLst>
          </p:cNvPr>
          <p:cNvSpPr txBox="1"/>
          <p:nvPr/>
        </p:nvSpPr>
        <p:spPr>
          <a:xfrm>
            <a:off x="452138" y="5921848"/>
            <a:ext cx="3843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600" b="1" dirty="0">
                <a:solidFill>
                  <a:schemeClr val="bg1"/>
                </a:solidFill>
              </a:rPr>
              <a:t>Lycée des métiers </a:t>
            </a:r>
            <a:r>
              <a:rPr lang="fr-FR" sz="1600" b="1" dirty="0" smtClean="0">
                <a:solidFill>
                  <a:schemeClr val="bg1"/>
                </a:solidFill>
              </a:rPr>
              <a:t>d’Arts  </a:t>
            </a:r>
            <a:r>
              <a:rPr lang="fr-FR" sz="1600" b="1" dirty="0">
                <a:solidFill>
                  <a:schemeClr val="bg1"/>
                </a:solidFill>
              </a:rPr>
              <a:t>Adrienne Bolland,</a:t>
            </a:r>
          </a:p>
          <a:p>
            <a:pPr algn="ctr" fontAlgn="base"/>
            <a:r>
              <a:rPr lang="fr-FR" sz="1600" b="1" dirty="0">
                <a:solidFill>
                  <a:schemeClr val="bg1"/>
                </a:solidFill>
              </a:rPr>
              <a:t>POISSY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="" xmlns:a16="http://schemas.microsoft.com/office/drawing/2014/main" id="{EDC7A830-F2BC-0760-E293-AF658113A577}"/>
              </a:ext>
            </a:extLst>
          </p:cNvPr>
          <p:cNvSpPr txBox="1">
            <a:spLocks/>
          </p:cNvSpPr>
          <p:nvPr/>
        </p:nvSpPr>
        <p:spPr>
          <a:xfrm>
            <a:off x="0" y="174548"/>
            <a:ext cx="9906000" cy="969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Ensemble des trois éléments</a:t>
            </a:r>
          </a:p>
        </p:txBody>
      </p:sp>
      <p:pic>
        <p:nvPicPr>
          <p:cNvPr id="19" name="Image 18" descr="Une image contenant art, papillon, intérieur&#10;&#10;Description générée automatiquement">
            <a:extLst>
              <a:ext uri="{FF2B5EF4-FFF2-40B4-BE49-F238E27FC236}">
                <a16:creationId xmlns="" xmlns:a16="http://schemas.microsoft.com/office/drawing/2014/main" id="{D5832210-8EF5-5E6E-847E-7CD5BF6E02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16000" contrast="23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1" t="24771" r="-95" b="21062"/>
          <a:stretch/>
        </p:blipFill>
        <p:spPr>
          <a:xfrm rot="10800000">
            <a:off x="575330" y="1143918"/>
            <a:ext cx="8755340" cy="36149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38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papillon, Papillons de jour et de nuit, papillon de nuit, intérieur&#10;&#10;Description générée automatiquement">
            <a:extLst>
              <a:ext uri="{FF2B5EF4-FFF2-40B4-BE49-F238E27FC236}">
                <a16:creationId xmlns="" xmlns:a16="http://schemas.microsoft.com/office/drawing/2014/main" id="{9FD877E3-3A18-B34D-0736-EB30CF7CD8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10000" contrast="1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42" t="17794" r="6579" b="2130"/>
          <a:stretch>
            <a:fillRect/>
          </a:stretch>
        </p:blipFill>
        <p:spPr>
          <a:xfrm>
            <a:off x="259401" y="1447599"/>
            <a:ext cx="5117431" cy="3655308"/>
          </a:xfrm>
          <a:prstGeom prst="rect">
            <a:avLst/>
          </a:prstGeom>
        </p:spPr>
      </p:pic>
      <p:pic>
        <p:nvPicPr>
          <p:cNvPr id="2" name="Image 1" descr="logo.jpg">
            <a:extLst>
              <a:ext uri="{FF2B5EF4-FFF2-40B4-BE49-F238E27FC236}">
                <a16:creationId xmlns="" xmlns:a16="http://schemas.microsoft.com/office/drawing/2014/main" id="{9EB17EB8-DE41-E467-EB09-E8F7408C98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4486" y="5786454"/>
            <a:ext cx="1133197" cy="855564"/>
          </a:xfrm>
          <a:prstGeom prst="rect">
            <a:avLst/>
          </a:prstGeom>
        </p:spPr>
      </p:pic>
      <p:pic>
        <p:nvPicPr>
          <p:cNvPr id="4" name="Image 3" descr="logo.jpg">
            <a:extLst>
              <a:ext uri="{FF2B5EF4-FFF2-40B4-BE49-F238E27FC236}">
                <a16:creationId xmlns="" xmlns:a16="http://schemas.microsoft.com/office/drawing/2014/main" id="{59040010-4299-B1F9-FA47-49DD71D3440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3881" y="5857892"/>
            <a:ext cx="1571621" cy="627412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="" xmlns:a16="http://schemas.microsoft.com/office/drawing/2014/main" id="{B4C649E4-CB11-317C-82D7-1E8A3DF07C6E}"/>
              </a:ext>
            </a:extLst>
          </p:cNvPr>
          <p:cNvCxnSpPr/>
          <p:nvPr/>
        </p:nvCxnSpPr>
        <p:spPr>
          <a:xfrm rot="5400000">
            <a:off x="4020702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="" xmlns:a16="http://schemas.microsoft.com/office/drawing/2014/main" id="{DD4F85A7-BFA9-BAA9-E970-8AEA7177ECA3}"/>
              </a:ext>
            </a:extLst>
          </p:cNvPr>
          <p:cNvCxnSpPr/>
          <p:nvPr/>
        </p:nvCxnSpPr>
        <p:spPr>
          <a:xfrm rot="5400000">
            <a:off x="6092404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="" xmlns:a16="http://schemas.microsoft.com/office/drawing/2014/main" id="{1D944BB3-7675-8746-5238-9414AF481207}"/>
              </a:ext>
            </a:extLst>
          </p:cNvPr>
          <p:cNvCxnSpPr/>
          <p:nvPr/>
        </p:nvCxnSpPr>
        <p:spPr>
          <a:xfrm rot="5400000">
            <a:off x="744972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="" xmlns:a16="http://schemas.microsoft.com/office/drawing/2014/main" id="{5B1BE3A3-283F-BE97-6C13-AB4FE0F1A02B}"/>
              </a:ext>
            </a:extLst>
          </p:cNvPr>
          <p:cNvCxnSpPr/>
          <p:nvPr/>
        </p:nvCxnSpPr>
        <p:spPr>
          <a:xfrm rot="5400000">
            <a:off x="852129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3F012C0F-D94B-AA4A-23A1-2A62C47DB415}"/>
              </a:ext>
            </a:extLst>
          </p:cNvPr>
          <p:cNvSpPr txBox="1"/>
          <p:nvPr/>
        </p:nvSpPr>
        <p:spPr>
          <a:xfrm>
            <a:off x="7951808" y="6000768"/>
            <a:ext cx="894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200" b="1" dirty="0">
                <a:solidFill>
                  <a:schemeClr val="bg1"/>
                </a:solidFill>
              </a:rPr>
              <a:t>2023- 2024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2717A9D3-95E0-3358-2D08-8D8AE6B33F83}"/>
              </a:ext>
            </a:extLst>
          </p:cNvPr>
          <p:cNvSpPr txBox="1"/>
          <p:nvPr/>
        </p:nvSpPr>
        <p:spPr>
          <a:xfrm>
            <a:off x="452138" y="5921848"/>
            <a:ext cx="3843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600" b="1" dirty="0">
                <a:solidFill>
                  <a:schemeClr val="bg1"/>
                </a:solidFill>
              </a:rPr>
              <a:t>Lycée des métiers </a:t>
            </a:r>
            <a:r>
              <a:rPr lang="fr-FR" sz="1600" b="1" dirty="0" smtClean="0">
                <a:solidFill>
                  <a:schemeClr val="bg1"/>
                </a:solidFill>
              </a:rPr>
              <a:t>d’Arts  </a:t>
            </a:r>
            <a:r>
              <a:rPr lang="fr-FR" sz="1600" b="1" dirty="0">
                <a:solidFill>
                  <a:schemeClr val="bg1"/>
                </a:solidFill>
              </a:rPr>
              <a:t>Adrienne Bolland,</a:t>
            </a:r>
          </a:p>
          <a:p>
            <a:pPr algn="ctr" fontAlgn="base"/>
            <a:r>
              <a:rPr lang="fr-FR" sz="1600" b="1" dirty="0">
                <a:solidFill>
                  <a:schemeClr val="bg1"/>
                </a:solidFill>
              </a:rPr>
              <a:t>POISSY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="" xmlns:a16="http://schemas.microsoft.com/office/drawing/2014/main" id="{D2AB562B-DCD2-D96D-8AE3-2D1A020DFC32}"/>
              </a:ext>
            </a:extLst>
          </p:cNvPr>
          <p:cNvSpPr txBox="1">
            <a:spLocks/>
          </p:cNvSpPr>
          <p:nvPr/>
        </p:nvSpPr>
        <p:spPr>
          <a:xfrm>
            <a:off x="0" y="174548"/>
            <a:ext cx="9906000" cy="969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Encombrement de rangement</a:t>
            </a:r>
          </a:p>
        </p:txBody>
      </p:sp>
      <p:pic>
        <p:nvPicPr>
          <p:cNvPr id="15" name="Image 14" descr="Une image contenant art, intérieur, musée, sculpture&#10;&#10;Description générée automatiquement">
            <a:extLst>
              <a:ext uri="{FF2B5EF4-FFF2-40B4-BE49-F238E27FC236}">
                <a16:creationId xmlns="" xmlns:a16="http://schemas.microsoft.com/office/drawing/2014/main" id="{219020F4-7229-54BE-B69E-A1695402D2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11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93" t="9572" r="2772" b="9429"/>
          <a:stretch>
            <a:fillRect/>
          </a:stretch>
        </p:blipFill>
        <p:spPr>
          <a:xfrm>
            <a:off x="5537480" y="906929"/>
            <a:ext cx="4111054" cy="4736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ur, intérieur, invertébré, insecte&#10;&#10;Description générée automatiquement">
            <a:extLst>
              <a:ext uri="{FF2B5EF4-FFF2-40B4-BE49-F238E27FC236}">
                <a16:creationId xmlns="" xmlns:a16="http://schemas.microsoft.com/office/drawing/2014/main" id="{C2562466-37A2-C420-F289-C93CA439B8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10000" contrast="3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87" t="13852" r="10922" b="5147"/>
          <a:stretch>
            <a:fillRect/>
          </a:stretch>
        </p:blipFill>
        <p:spPr>
          <a:xfrm rot="10800000">
            <a:off x="325760" y="2675044"/>
            <a:ext cx="2786082" cy="2110670"/>
          </a:xfrm>
          <a:prstGeom prst="rect">
            <a:avLst/>
          </a:prstGeom>
        </p:spPr>
      </p:pic>
      <p:pic>
        <p:nvPicPr>
          <p:cNvPr id="8" name="Image 7" descr="Une image contenant mur, chaussures, sandale, intérieur&#10;&#10;Description générée automatiquement">
            <a:extLst>
              <a:ext uri="{FF2B5EF4-FFF2-40B4-BE49-F238E27FC236}">
                <a16:creationId xmlns="" xmlns:a16="http://schemas.microsoft.com/office/drawing/2014/main" id="{07A57EDB-BFE5-CD57-6E21-B3579119A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1000" contrast="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7" t="2539" r="2055" b="9933"/>
          <a:stretch>
            <a:fillRect/>
          </a:stretch>
        </p:blipFill>
        <p:spPr>
          <a:xfrm rot="10800000">
            <a:off x="6683510" y="2685599"/>
            <a:ext cx="2786082" cy="2089559"/>
          </a:xfrm>
          <a:prstGeom prst="rect">
            <a:avLst/>
          </a:prstGeom>
        </p:spPr>
      </p:pic>
      <p:pic>
        <p:nvPicPr>
          <p:cNvPr id="12" name="Image 11" descr="Une image contenant mur, art, intérieur&#10;&#10;Description générée automatiquement">
            <a:extLst>
              <a:ext uri="{FF2B5EF4-FFF2-40B4-BE49-F238E27FC236}">
                <a16:creationId xmlns="" xmlns:a16="http://schemas.microsoft.com/office/drawing/2014/main" id="{0E0AFBFE-1015-18D2-497F-AD26E53543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11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487" t="3277" r="9294"/>
          <a:stretch>
            <a:fillRect/>
          </a:stretch>
        </p:blipFill>
        <p:spPr>
          <a:xfrm rot="10800000">
            <a:off x="3177621" y="1351221"/>
            <a:ext cx="3419201" cy="3434492"/>
          </a:xfrm>
          <a:prstGeom prst="rect">
            <a:avLst/>
          </a:prstGeom>
        </p:spPr>
      </p:pic>
      <p:pic>
        <p:nvPicPr>
          <p:cNvPr id="2" name="Image 1" descr="logo.jpg">
            <a:extLst>
              <a:ext uri="{FF2B5EF4-FFF2-40B4-BE49-F238E27FC236}">
                <a16:creationId xmlns="" xmlns:a16="http://schemas.microsoft.com/office/drawing/2014/main" id="{69E3775E-CFB0-70B7-8C5B-FC138645885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94486" y="5786454"/>
            <a:ext cx="1133197" cy="855564"/>
          </a:xfrm>
          <a:prstGeom prst="rect">
            <a:avLst/>
          </a:prstGeom>
        </p:spPr>
      </p:pic>
      <p:pic>
        <p:nvPicPr>
          <p:cNvPr id="4" name="Image 3" descr="logo.jpg">
            <a:extLst>
              <a:ext uri="{FF2B5EF4-FFF2-40B4-BE49-F238E27FC236}">
                <a16:creationId xmlns="" xmlns:a16="http://schemas.microsoft.com/office/drawing/2014/main" id="{AE5463A8-A36A-6D4C-91E3-567189977A0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13881" y="5857892"/>
            <a:ext cx="1571621" cy="627412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="" xmlns:a16="http://schemas.microsoft.com/office/drawing/2014/main" id="{9CB5F1BF-0223-30EA-DF8B-9468CE85DA0C}"/>
              </a:ext>
            </a:extLst>
          </p:cNvPr>
          <p:cNvCxnSpPr/>
          <p:nvPr/>
        </p:nvCxnSpPr>
        <p:spPr>
          <a:xfrm rot="5400000">
            <a:off x="4020702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="" xmlns:a16="http://schemas.microsoft.com/office/drawing/2014/main" id="{2B3D647C-BE56-D952-C9C8-71EDA93A2B6A}"/>
              </a:ext>
            </a:extLst>
          </p:cNvPr>
          <p:cNvCxnSpPr/>
          <p:nvPr/>
        </p:nvCxnSpPr>
        <p:spPr>
          <a:xfrm rot="5400000">
            <a:off x="6092404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="" xmlns:a16="http://schemas.microsoft.com/office/drawing/2014/main" id="{4DA3089C-F733-BE6D-0F37-FE3F9EE18A7F}"/>
              </a:ext>
            </a:extLst>
          </p:cNvPr>
          <p:cNvCxnSpPr/>
          <p:nvPr/>
        </p:nvCxnSpPr>
        <p:spPr>
          <a:xfrm rot="5400000">
            <a:off x="744972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4D64DB39-7F68-4EB4-4F83-BAE1E1840D90}"/>
              </a:ext>
            </a:extLst>
          </p:cNvPr>
          <p:cNvCxnSpPr/>
          <p:nvPr/>
        </p:nvCxnSpPr>
        <p:spPr>
          <a:xfrm rot="5400000">
            <a:off x="852129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AB650068-6022-4E4A-DDED-216A8B822ACC}"/>
              </a:ext>
            </a:extLst>
          </p:cNvPr>
          <p:cNvSpPr txBox="1"/>
          <p:nvPr/>
        </p:nvSpPr>
        <p:spPr>
          <a:xfrm>
            <a:off x="7951808" y="6000768"/>
            <a:ext cx="894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200" b="1" dirty="0">
                <a:solidFill>
                  <a:schemeClr val="bg1"/>
                </a:solidFill>
              </a:rPr>
              <a:t>2023- 2024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B89727BF-6308-0FC9-154D-334634B28BED}"/>
              </a:ext>
            </a:extLst>
          </p:cNvPr>
          <p:cNvSpPr txBox="1"/>
          <p:nvPr/>
        </p:nvSpPr>
        <p:spPr>
          <a:xfrm>
            <a:off x="452138" y="5921848"/>
            <a:ext cx="3843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600" b="1" dirty="0">
                <a:solidFill>
                  <a:schemeClr val="bg1"/>
                </a:solidFill>
              </a:rPr>
              <a:t>Lycée des métiers </a:t>
            </a:r>
            <a:r>
              <a:rPr lang="fr-FR" sz="1600" b="1" dirty="0" smtClean="0">
                <a:solidFill>
                  <a:schemeClr val="bg1"/>
                </a:solidFill>
              </a:rPr>
              <a:t>d’Arts  </a:t>
            </a:r>
            <a:r>
              <a:rPr lang="fr-FR" sz="1600" b="1" dirty="0">
                <a:solidFill>
                  <a:schemeClr val="bg1"/>
                </a:solidFill>
              </a:rPr>
              <a:t>Adrienne Bolland,</a:t>
            </a:r>
          </a:p>
          <a:p>
            <a:pPr algn="ctr" fontAlgn="base"/>
            <a:r>
              <a:rPr lang="fr-FR" sz="1600" b="1" dirty="0">
                <a:solidFill>
                  <a:schemeClr val="bg1"/>
                </a:solidFill>
              </a:rPr>
              <a:t>POISSY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5" name="Titre 1">
            <a:extLst>
              <a:ext uri="{FF2B5EF4-FFF2-40B4-BE49-F238E27FC236}">
                <a16:creationId xmlns="" xmlns:a16="http://schemas.microsoft.com/office/drawing/2014/main" id="{B8FE9584-3DAB-4EDC-70AB-91AA7A8FDFCA}"/>
              </a:ext>
            </a:extLst>
          </p:cNvPr>
          <p:cNvSpPr txBox="1">
            <a:spLocks/>
          </p:cNvSpPr>
          <p:nvPr/>
        </p:nvSpPr>
        <p:spPr>
          <a:xfrm>
            <a:off x="0" y="174548"/>
            <a:ext cx="9906000" cy="969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Mise en 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situation</a:t>
            </a:r>
            <a:endParaRPr lang="fr-F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81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mur, insecte, papillon, intérieur&#10;&#10;Description générée automatiquement">
            <a:extLst>
              <a:ext uri="{FF2B5EF4-FFF2-40B4-BE49-F238E27FC236}">
                <a16:creationId xmlns="" xmlns:a16="http://schemas.microsoft.com/office/drawing/2014/main" id="{499271B3-E897-D7D7-C892-59D49CF309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9000" contrast="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7" t="2810" r="10308" b="8718"/>
          <a:stretch/>
        </p:blipFill>
        <p:spPr>
          <a:xfrm rot="10800000">
            <a:off x="2000672" y="1143918"/>
            <a:ext cx="6000792" cy="4620042"/>
          </a:xfrm>
          <a:prstGeom prst="rect">
            <a:avLst/>
          </a:prstGeom>
        </p:spPr>
      </p:pic>
      <p:pic>
        <p:nvPicPr>
          <p:cNvPr id="4" name="Image 3" descr="logo.jpg">
            <a:extLst>
              <a:ext uri="{FF2B5EF4-FFF2-40B4-BE49-F238E27FC236}">
                <a16:creationId xmlns="" xmlns:a16="http://schemas.microsoft.com/office/drawing/2014/main" id="{2B0916E1-0CED-706E-A02E-C6BB5FE254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4486" y="5786454"/>
            <a:ext cx="1133197" cy="855564"/>
          </a:xfrm>
          <a:prstGeom prst="rect">
            <a:avLst/>
          </a:prstGeom>
        </p:spPr>
      </p:pic>
      <p:pic>
        <p:nvPicPr>
          <p:cNvPr id="6" name="Image 5" descr="logo.jpg">
            <a:extLst>
              <a:ext uri="{FF2B5EF4-FFF2-40B4-BE49-F238E27FC236}">
                <a16:creationId xmlns="" xmlns:a16="http://schemas.microsoft.com/office/drawing/2014/main" id="{7E9D9768-3CAB-CC74-B6A9-0004B1E3BC6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3881" y="5857892"/>
            <a:ext cx="1571621" cy="627412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="" xmlns:a16="http://schemas.microsoft.com/office/drawing/2014/main" id="{9D7CAB83-F518-EC8E-C441-7C8701374C8C}"/>
              </a:ext>
            </a:extLst>
          </p:cNvPr>
          <p:cNvCxnSpPr/>
          <p:nvPr/>
        </p:nvCxnSpPr>
        <p:spPr>
          <a:xfrm rot="5400000">
            <a:off x="4020702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="" xmlns:a16="http://schemas.microsoft.com/office/drawing/2014/main" id="{C65120CC-0020-D272-A0A1-4C7CDAA15E84}"/>
              </a:ext>
            </a:extLst>
          </p:cNvPr>
          <p:cNvCxnSpPr/>
          <p:nvPr/>
        </p:nvCxnSpPr>
        <p:spPr>
          <a:xfrm rot="5400000">
            <a:off x="6092404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="" xmlns:a16="http://schemas.microsoft.com/office/drawing/2014/main" id="{D8B73075-BAFD-2D91-AEF8-AA1EFA1DC021}"/>
              </a:ext>
            </a:extLst>
          </p:cNvPr>
          <p:cNvCxnSpPr/>
          <p:nvPr/>
        </p:nvCxnSpPr>
        <p:spPr>
          <a:xfrm rot="5400000">
            <a:off x="744972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C88E5A1D-6AE5-3C57-13E8-C64D54996881}"/>
              </a:ext>
            </a:extLst>
          </p:cNvPr>
          <p:cNvCxnSpPr/>
          <p:nvPr/>
        </p:nvCxnSpPr>
        <p:spPr>
          <a:xfrm rot="5400000">
            <a:off x="852129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95333B68-C491-7B83-470A-A407C5B57E91}"/>
              </a:ext>
            </a:extLst>
          </p:cNvPr>
          <p:cNvSpPr txBox="1"/>
          <p:nvPr/>
        </p:nvSpPr>
        <p:spPr>
          <a:xfrm>
            <a:off x="7951808" y="6000768"/>
            <a:ext cx="894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200" b="1" dirty="0">
                <a:solidFill>
                  <a:schemeClr val="bg1"/>
                </a:solidFill>
              </a:rPr>
              <a:t>2023- 2024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49F308FE-7D3D-A76F-204C-F442E62F6427}"/>
              </a:ext>
            </a:extLst>
          </p:cNvPr>
          <p:cNvSpPr txBox="1"/>
          <p:nvPr/>
        </p:nvSpPr>
        <p:spPr>
          <a:xfrm>
            <a:off x="452138" y="5921848"/>
            <a:ext cx="3843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600" b="1" dirty="0">
                <a:solidFill>
                  <a:schemeClr val="bg1"/>
                </a:solidFill>
              </a:rPr>
              <a:t>Lycée des métiers </a:t>
            </a:r>
            <a:r>
              <a:rPr lang="fr-FR" sz="1600" b="1" dirty="0" smtClean="0">
                <a:solidFill>
                  <a:schemeClr val="bg1"/>
                </a:solidFill>
              </a:rPr>
              <a:t>d’Arts  </a:t>
            </a:r>
            <a:r>
              <a:rPr lang="fr-FR" sz="1600" b="1" dirty="0">
                <a:solidFill>
                  <a:schemeClr val="bg1"/>
                </a:solidFill>
              </a:rPr>
              <a:t>Adrienne Bolland,</a:t>
            </a:r>
          </a:p>
          <a:p>
            <a:pPr algn="ctr" fontAlgn="base"/>
            <a:r>
              <a:rPr lang="fr-FR" sz="1600" b="1" dirty="0">
                <a:solidFill>
                  <a:schemeClr val="bg1"/>
                </a:solidFill>
              </a:rPr>
              <a:t>POISSY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="" xmlns:a16="http://schemas.microsoft.com/office/drawing/2014/main" id="{3554553D-3B24-C565-C291-D7D2177987EB}"/>
              </a:ext>
            </a:extLst>
          </p:cNvPr>
          <p:cNvSpPr txBox="1">
            <a:spLocks/>
          </p:cNvSpPr>
          <p:nvPr/>
        </p:nvSpPr>
        <p:spPr>
          <a:xfrm>
            <a:off x="0" y="174548"/>
            <a:ext cx="9906000" cy="969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Mise en situation haute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mur, invertébré, intérieur, chaussures&#10;&#10;Description générée automatiquement">
            <a:extLst>
              <a:ext uri="{FF2B5EF4-FFF2-40B4-BE49-F238E27FC236}">
                <a16:creationId xmlns="" xmlns:a16="http://schemas.microsoft.com/office/drawing/2014/main" id="{193E375F-D434-83F4-DE2E-27B0EA5732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9000" contrast="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16" t="8867" r="7650" b="8377"/>
          <a:stretch>
            <a:fillRect/>
          </a:stretch>
        </p:blipFill>
        <p:spPr>
          <a:xfrm rot="10800000">
            <a:off x="1881166" y="1000106"/>
            <a:ext cx="6143668" cy="4526915"/>
          </a:xfrm>
          <a:prstGeom prst="rect">
            <a:avLst/>
          </a:prstGeom>
        </p:spPr>
      </p:pic>
      <p:pic>
        <p:nvPicPr>
          <p:cNvPr id="2" name="Image 1" descr="logo.jpg">
            <a:extLst>
              <a:ext uri="{FF2B5EF4-FFF2-40B4-BE49-F238E27FC236}">
                <a16:creationId xmlns="" xmlns:a16="http://schemas.microsoft.com/office/drawing/2014/main" id="{8D9962CA-9CE0-6281-BF34-29A4E36DDE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4486" y="5786454"/>
            <a:ext cx="1133197" cy="855564"/>
          </a:xfrm>
          <a:prstGeom prst="rect">
            <a:avLst/>
          </a:prstGeom>
        </p:spPr>
      </p:pic>
      <p:pic>
        <p:nvPicPr>
          <p:cNvPr id="6" name="Image 5" descr="logo.jpg">
            <a:extLst>
              <a:ext uri="{FF2B5EF4-FFF2-40B4-BE49-F238E27FC236}">
                <a16:creationId xmlns="" xmlns:a16="http://schemas.microsoft.com/office/drawing/2014/main" id="{2732707E-4E6D-8309-F0FF-A5A0F8B4EA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3881" y="5857892"/>
            <a:ext cx="1571621" cy="627412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="" xmlns:a16="http://schemas.microsoft.com/office/drawing/2014/main" id="{EE85126F-3D01-3A78-1516-6679ACD4B636}"/>
              </a:ext>
            </a:extLst>
          </p:cNvPr>
          <p:cNvCxnSpPr/>
          <p:nvPr/>
        </p:nvCxnSpPr>
        <p:spPr>
          <a:xfrm rot="5400000">
            <a:off x="4020702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="" xmlns:a16="http://schemas.microsoft.com/office/drawing/2014/main" id="{6B608556-72C2-2842-614D-61B06AF78D78}"/>
              </a:ext>
            </a:extLst>
          </p:cNvPr>
          <p:cNvCxnSpPr/>
          <p:nvPr/>
        </p:nvCxnSpPr>
        <p:spPr>
          <a:xfrm rot="5400000">
            <a:off x="6092404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="" xmlns:a16="http://schemas.microsoft.com/office/drawing/2014/main" id="{2465724E-1E74-80B6-80D1-1C822590907E}"/>
              </a:ext>
            </a:extLst>
          </p:cNvPr>
          <p:cNvCxnSpPr/>
          <p:nvPr/>
        </p:nvCxnSpPr>
        <p:spPr>
          <a:xfrm rot="5400000">
            <a:off x="744972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34889AE9-4FC4-2AF6-A17B-C2CF8B5EE50D}"/>
              </a:ext>
            </a:extLst>
          </p:cNvPr>
          <p:cNvCxnSpPr/>
          <p:nvPr/>
        </p:nvCxnSpPr>
        <p:spPr>
          <a:xfrm rot="5400000">
            <a:off x="852129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31FF93C2-4422-A7E8-D024-0A734ED69428}"/>
              </a:ext>
            </a:extLst>
          </p:cNvPr>
          <p:cNvSpPr txBox="1"/>
          <p:nvPr/>
        </p:nvSpPr>
        <p:spPr>
          <a:xfrm>
            <a:off x="7951808" y="6000768"/>
            <a:ext cx="894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200" b="1" dirty="0">
                <a:solidFill>
                  <a:schemeClr val="bg1"/>
                </a:solidFill>
              </a:rPr>
              <a:t>2023- 2024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45FF472F-BED4-DD48-03A5-870C6AE81263}"/>
              </a:ext>
            </a:extLst>
          </p:cNvPr>
          <p:cNvSpPr txBox="1"/>
          <p:nvPr/>
        </p:nvSpPr>
        <p:spPr>
          <a:xfrm>
            <a:off x="452138" y="5921848"/>
            <a:ext cx="3843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600" b="1" dirty="0">
                <a:solidFill>
                  <a:schemeClr val="bg1"/>
                </a:solidFill>
              </a:rPr>
              <a:t>Lycée des métiers </a:t>
            </a:r>
            <a:r>
              <a:rPr lang="fr-FR" sz="1600" b="1" dirty="0" smtClean="0">
                <a:solidFill>
                  <a:schemeClr val="bg1"/>
                </a:solidFill>
              </a:rPr>
              <a:t>d’Arts  </a:t>
            </a:r>
            <a:r>
              <a:rPr lang="fr-FR" sz="1600" b="1" dirty="0">
                <a:solidFill>
                  <a:schemeClr val="bg1"/>
                </a:solidFill>
              </a:rPr>
              <a:t>Adrienne Bolland,</a:t>
            </a:r>
          </a:p>
          <a:p>
            <a:pPr algn="ctr" fontAlgn="base"/>
            <a:r>
              <a:rPr lang="fr-FR" sz="1600" b="1" dirty="0">
                <a:solidFill>
                  <a:schemeClr val="bg1"/>
                </a:solidFill>
              </a:rPr>
              <a:t>POISSY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="" xmlns:a16="http://schemas.microsoft.com/office/drawing/2014/main" id="{36155C95-367C-3D1E-9D69-9DE6D5DC2603}"/>
              </a:ext>
            </a:extLst>
          </p:cNvPr>
          <p:cNvSpPr txBox="1">
            <a:spLocks/>
          </p:cNvSpPr>
          <p:nvPr/>
        </p:nvSpPr>
        <p:spPr>
          <a:xfrm>
            <a:off x="0" y="174548"/>
            <a:ext cx="9906000" cy="969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Mise en situation basse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58" y="2500321"/>
            <a:ext cx="2143125" cy="214312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38158" y="1000108"/>
            <a:ext cx="217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b="1" dirty="0">
                <a:solidFill>
                  <a:schemeClr val="bg1"/>
                </a:solidFill>
              </a:rPr>
              <a:t>Prix main et création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4" name="Image 1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4486" y="5786454"/>
            <a:ext cx="1133197" cy="855564"/>
          </a:xfrm>
          <a:prstGeom prst="rect">
            <a:avLst/>
          </a:prstGeom>
        </p:spPr>
      </p:pic>
      <p:pic>
        <p:nvPicPr>
          <p:cNvPr id="18" name="Image 17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3881" y="5857892"/>
            <a:ext cx="1571621" cy="627412"/>
          </a:xfrm>
          <a:prstGeom prst="rect">
            <a:avLst/>
          </a:prstGeom>
        </p:spPr>
      </p:pic>
      <p:cxnSp>
        <p:nvCxnSpPr>
          <p:cNvPr id="20" name="Connecteur droit 19"/>
          <p:cNvCxnSpPr/>
          <p:nvPr/>
        </p:nvCxnSpPr>
        <p:spPr>
          <a:xfrm rot="5400000">
            <a:off x="4020702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>
            <a:off x="6092404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>
            <a:off x="744972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5400000">
            <a:off x="852129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951808" y="6000768"/>
            <a:ext cx="894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200" b="1" dirty="0">
                <a:solidFill>
                  <a:schemeClr val="bg1"/>
                </a:solidFill>
              </a:rPr>
              <a:t>2023- 2024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38158" y="1500174"/>
            <a:ext cx="2398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fr-FR" b="1" dirty="0">
                <a:solidFill>
                  <a:schemeClr val="bg1"/>
                </a:solidFill>
              </a:rPr>
              <a:t>Rotary</a:t>
            </a:r>
            <a:endParaRPr lang="fr-FR" dirty="0">
              <a:solidFill>
                <a:schemeClr val="bg1"/>
              </a:solidFill>
            </a:endParaRPr>
          </a:p>
          <a:p>
            <a:pPr algn="ctr" fontAlgn="base"/>
            <a:r>
              <a:rPr lang="fr-FR" b="1" dirty="0">
                <a:solidFill>
                  <a:schemeClr val="bg1"/>
                </a:solidFill>
              </a:rPr>
              <a:t>Club Poissy Saint-Louis</a:t>
            </a:r>
            <a:r>
              <a:rPr lang="fr-FR" dirty="0">
                <a:solidFill>
                  <a:schemeClr val="bg1"/>
                </a:solidFill>
              </a:rPr>
              <a:t> 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443222" y="2786058"/>
            <a:ext cx="4563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fr-FR" sz="3600" b="1" dirty="0">
                <a:solidFill>
                  <a:srgbClr val="FFFF00"/>
                </a:solidFill>
              </a:rPr>
              <a:t>Catégorie</a:t>
            </a:r>
            <a:r>
              <a:rPr lang="fr-FR" sz="3600" b="1" dirty="0"/>
              <a:t> </a:t>
            </a:r>
            <a:r>
              <a:rPr lang="fr-FR" sz="3600" b="1" dirty="0">
                <a:solidFill>
                  <a:srgbClr val="FFFF00"/>
                </a:solidFill>
              </a:rPr>
              <a:t>métiers d’art</a:t>
            </a:r>
            <a:endParaRPr lang="fr-FR" sz="3600" dirty="0">
              <a:solidFill>
                <a:srgbClr val="FFFF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962360" y="3571876"/>
            <a:ext cx="1525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fr-FR" sz="2000" b="1" dirty="0">
                <a:solidFill>
                  <a:srgbClr val="FFFF00"/>
                </a:solidFill>
              </a:rPr>
              <a:t>EBENISTERIE</a:t>
            </a:r>
            <a:endParaRPr lang="fr-FR" sz="1400" b="1" dirty="0">
              <a:solidFill>
                <a:srgbClr val="FFFF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3080B1EE-0344-0101-4F42-CEC526A000AD}"/>
              </a:ext>
            </a:extLst>
          </p:cNvPr>
          <p:cNvSpPr txBox="1"/>
          <p:nvPr/>
        </p:nvSpPr>
        <p:spPr>
          <a:xfrm>
            <a:off x="452138" y="5921848"/>
            <a:ext cx="3790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600" b="1" dirty="0">
                <a:solidFill>
                  <a:schemeClr val="bg1"/>
                </a:solidFill>
              </a:rPr>
              <a:t>Lycée des métiers </a:t>
            </a:r>
            <a:r>
              <a:rPr lang="fr-FR" sz="1600" b="1" dirty="0" smtClean="0">
                <a:solidFill>
                  <a:schemeClr val="bg1"/>
                </a:solidFill>
              </a:rPr>
              <a:t>d’Arts  Adrienne </a:t>
            </a:r>
            <a:r>
              <a:rPr lang="fr-FR" sz="1600" b="1" dirty="0">
                <a:solidFill>
                  <a:schemeClr val="bg1"/>
                </a:solidFill>
              </a:rPr>
              <a:t>Bolland</a:t>
            </a:r>
          </a:p>
          <a:p>
            <a:pPr algn="ctr" fontAlgn="base"/>
            <a:r>
              <a:rPr lang="fr-FR" sz="1600" b="1" dirty="0">
                <a:solidFill>
                  <a:schemeClr val="bg1"/>
                </a:solidFill>
              </a:rPr>
              <a:t>POISSY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FF57D29-2CB8-2A0A-AF79-301529E26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548"/>
            <a:ext cx="9906000" cy="969370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Recherche Esthétique</a:t>
            </a:r>
          </a:p>
        </p:txBody>
      </p:sp>
      <p:pic>
        <p:nvPicPr>
          <p:cNvPr id="10" name="Image 9" descr="Une image contenant croquis, dessin, art, Dessin d’enfant&#10;&#10;Description générée automatiquement">
            <a:extLst>
              <a:ext uri="{FF2B5EF4-FFF2-40B4-BE49-F238E27FC236}">
                <a16:creationId xmlns="" xmlns:a16="http://schemas.microsoft.com/office/drawing/2014/main" id="{812826EE-ADB4-3DEB-FDCE-18A99CC17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18000" contrast="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87" t="12960" r="6707" b="10925"/>
          <a:stretch>
            <a:fillRect/>
          </a:stretch>
        </p:blipFill>
        <p:spPr>
          <a:xfrm rot="5400000">
            <a:off x="-278013" y="1823139"/>
            <a:ext cx="4633263" cy="2948442"/>
          </a:xfrm>
          <a:prstGeom prst="rect">
            <a:avLst/>
          </a:prstGeom>
        </p:spPr>
      </p:pic>
      <p:pic>
        <p:nvPicPr>
          <p:cNvPr id="17" name="Image 16" descr="logo.jpg">
            <a:extLst>
              <a:ext uri="{FF2B5EF4-FFF2-40B4-BE49-F238E27FC236}">
                <a16:creationId xmlns="" xmlns:a16="http://schemas.microsoft.com/office/drawing/2014/main" id="{A755B080-81D2-20D8-7CEC-0E9E110D17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4486" y="5786454"/>
            <a:ext cx="1133197" cy="855564"/>
          </a:xfrm>
          <a:prstGeom prst="rect">
            <a:avLst/>
          </a:prstGeom>
        </p:spPr>
      </p:pic>
      <p:pic>
        <p:nvPicPr>
          <p:cNvPr id="19" name="Image 18" descr="logo.jpg">
            <a:extLst>
              <a:ext uri="{FF2B5EF4-FFF2-40B4-BE49-F238E27FC236}">
                <a16:creationId xmlns="" xmlns:a16="http://schemas.microsoft.com/office/drawing/2014/main" id="{B412ADF6-FA13-7A1B-1C0C-47CF172F347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3881" y="5857892"/>
            <a:ext cx="1571621" cy="627412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="" xmlns:a16="http://schemas.microsoft.com/office/drawing/2014/main" id="{D987726B-13AC-BB7E-D721-15FFF7A4D4D6}"/>
              </a:ext>
            </a:extLst>
          </p:cNvPr>
          <p:cNvCxnSpPr/>
          <p:nvPr/>
        </p:nvCxnSpPr>
        <p:spPr>
          <a:xfrm rot="5400000">
            <a:off x="4020702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="" xmlns:a16="http://schemas.microsoft.com/office/drawing/2014/main" id="{BC51F529-4FCA-7139-6B15-2E5A19AB2C8D}"/>
              </a:ext>
            </a:extLst>
          </p:cNvPr>
          <p:cNvCxnSpPr/>
          <p:nvPr/>
        </p:nvCxnSpPr>
        <p:spPr>
          <a:xfrm rot="5400000">
            <a:off x="6092404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="" xmlns:a16="http://schemas.microsoft.com/office/drawing/2014/main" id="{924EA0F3-14CA-3683-8200-BBE0E2DF000F}"/>
              </a:ext>
            </a:extLst>
          </p:cNvPr>
          <p:cNvCxnSpPr/>
          <p:nvPr/>
        </p:nvCxnSpPr>
        <p:spPr>
          <a:xfrm rot="5400000">
            <a:off x="744972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="" xmlns:a16="http://schemas.microsoft.com/office/drawing/2014/main" id="{B880ECDE-5F40-880C-2C8A-5925ADB28F6E}"/>
              </a:ext>
            </a:extLst>
          </p:cNvPr>
          <p:cNvCxnSpPr/>
          <p:nvPr/>
        </p:nvCxnSpPr>
        <p:spPr>
          <a:xfrm rot="5400000">
            <a:off x="852129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C2D5B21E-C3E2-C4D0-A0B4-BAF44933A2C8}"/>
              </a:ext>
            </a:extLst>
          </p:cNvPr>
          <p:cNvSpPr txBox="1"/>
          <p:nvPr/>
        </p:nvSpPr>
        <p:spPr>
          <a:xfrm>
            <a:off x="7951808" y="6000768"/>
            <a:ext cx="894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200" b="1" dirty="0">
                <a:solidFill>
                  <a:schemeClr val="bg1"/>
                </a:solidFill>
              </a:rPr>
              <a:t>2023- 2024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0D7BC9DE-8FA5-2286-BA59-51DEBBDAE15B}"/>
              </a:ext>
            </a:extLst>
          </p:cNvPr>
          <p:cNvSpPr txBox="1"/>
          <p:nvPr/>
        </p:nvSpPr>
        <p:spPr>
          <a:xfrm>
            <a:off x="452138" y="5921848"/>
            <a:ext cx="3843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600" b="1" dirty="0">
                <a:solidFill>
                  <a:schemeClr val="bg1"/>
                </a:solidFill>
              </a:rPr>
              <a:t>Lycée des métiers </a:t>
            </a:r>
            <a:r>
              <a:rPr lang="fr-FR" sz="1600" b="1" dirty="0" smtClean="0">
                <a:solidFill>
                  <a:schemeClr val="bg1"/>
                </a:solidFill>
              </a:rPr>
              <a:t>d’Arts  </a:t>
            </a:r>
            <a:r>
              <a:rPr lang="fr-FR" sz="1600" b="1" dirty="0">
                <a:solidFill>
                  <a:schemeClr val="bg1"/>
                </a:solidFill>
              </a:rPr>
              <a:t>Adrienne Bolland,</a:t>
            </a:r>
          </a:p>
          <a:p>
            <a:pPr algn="ctr" fontAlgn="base"/>
            <a:r>
              <a:rPr lang="fr-FR" sz="1600" b="1" dirty="0">
                <a:solidFill>
                  <a:schemeClr val="bg1"/>
                </a:solidFill>
              </a:rPr>
              <a:t>POISSY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26" name="Image 25" descr="Une image contenant croquis, dessin, art, Dessin d’enfant&#10;&#10;Description générée automatiquement">
            <a:extLst>
              <a:ext uri="{FF2B5EF4-FFF2-40B4-BE49-F238E27FC236}">
                <a16:creationId xmlns="" xmlns:a16="http://schemas.microsoft.com/office/drawing/2014/main" id="{C38039D7-90B9-15CE-D45A-8C8EB7D18C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2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62" t="17555" r="6348" b="8380"/>
          <a:stretch/>
        </p:blipFill>
        <p:spPr>
          <a:xfrm rot="10800000">
            <a:off x="4486564" y="1797162"/>
            <a:ext cx="4714908" cy="30003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76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go.jpg">
            <a:extLst>
              <a:ext uri="{FF2B5EF4-FFF2-40B4-BE49-F238E27FC236}">
                <a16:creationId xmlns="" xmlns:a16="http://schemas.microsoft.com/office/drawing/2014/main" id="{26E5E0EE-B642-5CC5-C9C6-BC2D81B19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4486" y="5786454"/>
            <a:ext cx="1133197" cy="855564"/>
          </a:xfrm>
          <a:prstGeom prst="rect">
            <a:avLst/>
          </a:prstGeom>
        </p:spPr>
      </p:pic>
      <p:pic>
        <p:nvPicPr>
          <p:cNvPr id="5" name="Image 4" descr="logo.jpg">
            <a:extLst>
              <a:ext uri="{FF2B5EF4-FFF2-40B4-BE49-F238E27FC236}">
                <a16:creationId xmlns="" xmlns:a16="http://schemas.microsoft.com/office/drawing/2014/main" id="{78EB0832-4D68-E595-AE2B-D14B1A2CAC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3881" y="5857892"/>
            <a:ext cx="1571621" cy="627412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="" xmlns:a16="http://schemas.microsoft.com/office/drawing/2014/main" id="{023C561D-3CC1-6982-556C-C746DA7CA41C}"/>
              </a:ext>
            </a:extLst>
          </p:cNvPr>
          <p:cNvCxnSpPr/>
          <p:nvPr/>
        </p:nvCxnSpPr>
        <p:spPr>
          <a:xfrm rot="5400000">
            <a:off x="4020702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="" xmlns:a16="http://schemas.microsoft.com/office/drawing/2014/main" id="{C21CB0F2-4911-A7C9-6202-6DD9F6C380D1}"/>
              </a:ext>
            </a:extLst>
          </p:cNvPr>
          <p:cNvCxnSpPr/>
          <p:nvPr/>
        </p:nvCxnSpPr>
        <p:spPr>
          <a:xfrm rot="5400000">
            <a:off x="6092404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C884B510-499A-836C-4996-D70B23397ECE}"/>
              </a:ext>
            </a:extLst>
          </p:cNvPr>
          <p:cNvCxnSpPr/>
          <p:nvPr/>
        </p:nvCxnSpPr>
        <p:spPr>
          <a:xfrm rot="5400000">
            <a:off x="744972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B797450D-E3BD-55FA-C557-3683377AE806}"/>
              </a:ext>
            </a:extLst>
          </p:cNvPr>
          <p:cNvCxnSpPr/>
          <p:nvPr/>
        </p:nvCxnSpPr>
        <p:spPr>
          <a:xfrm rot="5400000">
            <a:off x="852129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1F7205C2-F9FF-6BF1-DB3C-A220BD42C208}"/>
              </a:ext>
            </a:extLst>
          </p:cNvPr>
          <p:cNvSpPr txBox="1"/>
          <p:nvPr/>
        </p:nvSpPr>
        <p:spPr>
          <a:xfrm>
            <a:off x="7951808" y="6000768"/>
            <a:ext cx="894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200" b="1" dirty="0">
                <a:solidFill>
                  <a:schemeClr val="bg1"/>
                </a:solidFill>
              </a:rPr>
              <a:t>2023- 2024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7CF1697C-5EE4-1D9C-F862-584434DC501F}"/>
              </a:ext>
            </a:extLst>
          </p:cNvPr>
          <p:cNvSpPr txBox="1"/>
          <p:nvPr/>
        </p:nvSpPr>
        <p:spPr>
          <a:xfrm>
            <a:off x="452138" y="5921848"/>
            <a:ext cx="3843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600" b="1" dirty="0">
                <a:solidFill>
                  <a:schemeClr val="bg1"/>
                </a:solidFill>
              </a:rPr>
              <a:t>Lycée des métiers </a:t>
            </a:r>
            <a:r>
              <a:rPr lang="fr-FR" sz="1600" b="1" dirty="0" smtClean="0">
                <a:solidFill>
                  <a:schemeClr val="bg1"/>
                </a:solidFill>
              </a:rPr>
              <a:t>d’Arts  </a:t>
            </a:r>
            <a:r>
              <a:rPr lang="fr-FR" sz="1600" b="1" dirty="0">
                <a:solidFill>
                  <a:schemeClr val="bg1"/>
                </a:solidFill>
              </a:rPr>
              <a:t>Adrienne Bolland,</a:t>
            </a:r>
          </a:p>
          <a:p>
            <a:pPr algn="ctr" fontAlgn="base"/>
            <a:r>
              <a:rPr lang="fr-FR" sz="1600" b="1" dirty="0">
                <a:solidFill>
                  <a:schemeClr val="bg1"/>
                </a:solidFill>
              </a:rPr>
              <a:t>POISSY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16" name="Espace réservé du contenu 8" descr="Une image contenant texte, croquis, dessin, papier&#10;&#10;Description générée automatiquement">
            <a:extLst>
              <a:ext uri="{FF2B5EF4-FFF2-40B4-BE49-F238E27FC236}">
                <a16:creationId xmlns="" xmlns:a16="http://schemas.microsoft.com/office/drawing/2014/main" id="{07C18FCC-D998-F85A-4D84-15120D8D98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16000"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8" t="8074" r="6033" b="12259"/>
          <a:stretch>
            <a:fillRect/>
          </a:stretch>
        </p:blipFill>
        <p:spPr>
          <a:xfrm rot="10800000">
            <a:off x="1674313" y="1365257"/>
            <a:ext cx="6484513" cy="4295990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="" xmlns:a16="http://schemas.microsoft.com/office/drawing/2014/main" id="{64096304-E474-D7C7-4DCA-41F5F08A835D}"/>
              </a:ext>
            </a:extLst>
          </p:cNvPr>
          <p:cNvSpPr txBox="1">
            <a:spLocks/>
          </p:cNvSpPr>
          <p:nvPr/>
        </p:nvSpPr>
        <p:spPr>
          <a:xfrm>
            <a:off x="0" y="174548"/>
            <a:ext cx="9906000" cy="969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Recherche Esthétique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go.jpg">
            <a:extLst>
              <a:ext uri="{FF2B5EF4-FFF2-40B4-BE49-F238E27FC236}">
                <a16:creationId xmlns="" xmlns:a16="http://schemas.microsoft.com/office/drawing/2014/main" id="{26E5E0EE-B642-5CC5-C9C6-BC2D81B19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4486" y="5786454"/>
            <a:ext cx="1133197" cy="855564"/>
          </a:xfrm>
          <a:prstGeom prst="rect">
            <a:avLst/>
          </a:prstGeom>
        </p:spPr>
      </p:pic>
      <p:pic>
        <p:nvPicPr>
          <p:cNvPr id="5" name="Image 4" descr="logo.jpg">
            <a:extLst>
              <a:ext uri="{FF2B5EF4-FFF2-40B4-BE49-F238E27FC236}">
                <a16:creationId xmlns="" xmlns:a16="http://schemas.microsoft.com/office/drawing/2014/main" id="{78EB0832-4D68-E595-AE2B-D14B1A2CAC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3881" y="5857892"/>
            <a:ext cx="1571621" cy="627412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="" xmlns:a16="http://schemas.microsoft.com/office/drawing/2014/main" id="{023C561D-3CC1-6982-556C-C746DA7CA41C}"/>
              </a:ext>
            </a:extLst>
          </p:cNvPr>
          <p:cNvCxnSpPr/>
          <p:nvPr/>
        </p:nvCxnSpPr>
        <p:spPr>
          <a:xfrm rot="5400000">
            <a:off x="4020702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="" xmlns:a16="http://schemas.microsoft.com/office/drawing/2014/main" id="{C21CB0F2-4911-A7C9-6202-6DD9F6C380D1}"/>
              </a:ext>
            </a:extLst>
          </p:cNvPr>
          <p:cNvCxnSpPr/>
          <p:nvPr/>
        </p:nvCxnSpPr>
        <p:spPr>
          <a:xfrm rot="5400000">
            <a:off x="6092404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C884B510-499A-836C-4996-D70B23397ECE}"/>
              </a:ext>
            </a:extLst>
          </p:cNvPr>
          <p:cNvCxnSpPr/>
          <p:nvPr/>
        </p:nvCxnSpPr>
        <p:spPr>
          <a:xfrm rot="5400000">
            <a:off x="744972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B797450D-E3BD-55FA-C557-3683377AE806}"/>
              </a:ext>
            </a:extLst>
          </p:cNvPr>
          <p:cNvCxnSpPr/>
          <p:nvPr/>
        </p:nvCxnSpPr>
        <p:spPr>
          <a:xfrm rot="5400000">
            <a:off x="852129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1F7205C2-F9FF-6BF1-DB3C-A220BD42C208}"/>
              </a:ext>
            </a:extLst>
          </p:cNvPr>
          <p:cNvSpPr txBox="1"/>
          <p:nvPr/>
        </p:nvSpPr>
        <p:spPr>
          <a:xfrm>
            <a:off x="7951808" y="6000768"/>
            <a:ext cx="894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200" b="1" dirty="0">
                <a:solidFill>
                  <a:schemeClr val="bg1"/>
                </a:solidFill>
              </a:rPr>
              <a:t>2023- 2024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7CF1697C-5EE4-1D9C-F862-584434DC501F}"/>
              </a:ext>
            </a:extLst>
          </p:cNvPr>
          <p:cNvSpPr txBox="1"/>
          <p:nvPr/>
        </p:nvSpPr>
        <p:spPr>
          <a:xfrm>
            <a:off x="452138" y="5921848"/>
            <a:ext cx="3843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600" b="1" dirty="0">
                <a:solidFill>
                  <a:schemeClr val="bg1"/>
                </a:solidFill>
              </a:rPr>
              <a:t>Lycée des métiers </a:t>
            </a:r>
            <a:r>
              <a:rPr lang="fr-FR" sz="1600" b="1" dirty="0" smtClean="0">
                <a:solidFill>
                  <a:schemeClr val="bg1"/>
                </a:solidFill>
              </a:rPr>
              <a:t>d’Arts  </a:t>
            </a:r>
            <a:r>
              <a:rPr lang="fr-FR" sz="1600" b="1" dirty="0">
                <a:solidFill>
                  <a:schemeClr val="bg1"/>
                </a:solidFill>
              </a:rPr>
              <a:t>Adrienne Bolland,</a:t>
            </a:r>
          </a:p>
          <a:p>
            <a:pPr algn="ctr" fontAlgn="base"/>
            <a:r>
              <a:rPr lang="fr-FR" sz="1600" b="1" dirty="0">
                <a:solidFill>
                  <a:schemeClr val="bg1"/>
                </a:solidFill>
              </a:rPr>
              <a:t>POISSY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6" name="Titre 1">
            <a:extLst>
              <a:ext uri="{FF2B5EF4-FFF2-40B4-BE49-F238E27FC236}">
                <a16:creationId xmlns="" xmlns:a16="http://schemas.microsoft.com/office/drawing/2014/main" id="{64096304-E474-D7C7-4DCA-41F5F08A835D}"/>
              </a:ext>
            </a:extLst>
          </p:cNvPr>
          <p:cNvSpPr txBox="1">
            <a:spLocks/>
          </p:cNvSpPr>
          <p:nvPr/>
        </p:nvSpPr>
        <p:spPr>
          <a:xfrm>
            <a:off x="0" y="174548"/>
            <a:ext cx="9906000" cy="969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Profil retenu</a:t>
            </a:r>
            <a:endParaRPr lang="fr-F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 descr="Une image contenant croquis, dessin, Dessin d’enfant, art&#10;&#10;Description générée automatiquement">
            <a:extLst>
              <a:ext uri="{FF2B5EF4-FFF2-40B4-BE49-F238E27FC236}">
                <a16:creationId xmlns="" xmlns:a16="http://schemas.microsoft.com/office/drawing/2014/main" id="{1E5BA0F1-7880-9B75-D08E-8AEC8872DC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2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72" t="7446" r="3775" b="6748"/>
          <a:stretch/>
        </p:blipFill>
        <p:spPr>
          <a:xfrm rot="5400000">
            <a:off x="-242739" y="1649479"/>
            <a:ext cx="4687945" cy="3676821"/>
          </a:xfrm>
          <a:prstGeom prst="rect">
            <a:avLst/>
          </a:prstGeom>
        </p:spPr>
      </p:pic>
      <p:pic>
        <p:nvPicPr>
          <p:cNvPr id="1026" name="Picture 2" descr="\\se4fs\users\tblais\Docs\4 Pieds X.JPG"/>
          <p:cNvPicPr>
            <a:picLocks noChangeAspect="1" noChangeArrowheads="1"/>
          </p:cNvPicPr>
          <p:nvPr/>
        </p:nvPicPr>
        <p:blipFill>
          <a:blip r:embed="rId5"/>
          <a:srcRect l="29500" t="21930" r="34296" b="17543"/>
          <a:stretch>
            <a:fillRect/>
          </a:stretch>
        </p:blipFill>
        <p:spPr bwMode="auto">
          <a:xfrm>
            <a:off x="4238620" y="1214422"/>
            <a:ext cx="5199443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353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.jpg">
            <a:extLst>
              <a:ext uri="{FF2B5EF4-FFF2-40B4-BE49-F238E27FC236}">
                <a16:creationId xmlns="" xmlns:a16="http://schemas.microsoft.com/office/drawing/2014/main" id="{4F5EE058-2EDA-D9B0-D67A-C404158DB1B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4486" y="5786454"/>
            <a:ext cx="1133197" cy="855564"/>
          </a:xfrm>
          <a:prstGeom prst="rect">
            <a:avLst/>
          </a:prstGeom>
        </p:spPr>
      </p:pic>
      <p:pic>
        <p:nvPicPr>
          <p:cNvPr id="13" name="Image 12" descr="logo.jpg">
            <a:extLst>
              <a:ext uri="{FF2B5EF4-FFF2-40B4-BE49-F238E27FC236}">
                <a16:creationId xmlns="" xmlns:a16="http://schemas.microsoft.com/office/drawing/2014/main" id="{3E4F302E-E707-A733-280B-80A776BD741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13881" y="5857892"/>
            <a:ext cx="1571621" cy="627412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="" xmlns:a16="http://schemas.microsoft.com/office/drawing/2014/main" id="{B04BB6E4-82A4-6DAA-BCBF-8D5D4963604C}"/>
              </a:ext>
            </a:extLst>
          </p:cNvPr>
          <p:cNvCxnSpPr/>
          <p:nvPr/>
        </p:nvCxnSpPr>
        <p:spPr>
          <a:xfrm rot="5400000">
            <a:off x="4020702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="" xmlns:a16="http://schemas.microsoft.com/office/drawing/2014/main" id="{9E429BD8-9890-814A-4C63-5E847A1E3D44}"/>
              </a:ext>
            </a:extLst>
          </p:cNvPr>
          <p:cNvCxnSpPr/>
          <p:nvPr/>
        </p:nvCxnSpPr>
        <p:spPr>
          <a:xfrm rot="5400000">
            <a:off x="6092404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="" xmlns:a16="http://schemas.microsoft.com/office/drawing/2014/main" id="{DA76DA82-B5C6-54D8-7EDC-0A49F046247D}"/>
              </a:ext>
            </a:extLst>
          </p:cNvPr>
          <p:cNvCxnSpPr/>
          <p:nvPr/>
        </p:nvCxnSpPr>
        <p:spPr>
          <a:xfrm rot="5400000">
            <a:off x="744972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="" xmlns:a16="http://schemas.microsoft.com/office/drawing/2014/main" id="{7402DB7A-77A9-C664-AB88-12CE43AF98B3}"/>
              </a:ext>
            </a:extLst>
          </p:cNvPr>
          <p:cNvCxnSpPr/>
          <p:nvPr/>
        </p:nvCxnSpPr>
        <p:spPr>
          <a:xfrm rot="5400000">
            <a:off x="852129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6CAD4D64-0B71-0CDE-4CE2-EA6156CAFF67}"/>
              </a:ext>
            </a:extLst>
          </p:cNvPr>
          <p:cNvSpPr txBox="1"/>
          <p:nvPr/>
        </p:nvSpPr>
        <p:spPr>
          <a:xfrm>
            <a:off x="7951808" y="6000768"/>
            <a:ext cx="894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200" b="1" dirty="0">
                <a:solidFill>
                  <a:schemeClr val="bg1"/>
                </a:solidFill>
              </a:rPr>
              <a:t>2023- 2024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6511D794-4D14-3C3B-5BFE-8D29F2BA5C13}"/>
              </a:ext>
            </a:extLst>
          </p:cNvPr>
          <p:cNvSpPr txBox="1"/>
          <p:nvPr/>
        </p:nvSpPr>
        <p:spPr>
          <a:xfrm>
            <a:off x="452138" y="5921848"/>
            <a:ext cx="3843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600" b="1" dirty="0">
                <a:solidFill>
                  <a:schemeClr val="bg1"/>
                </a:solidFill>
              </a:rPr>
              <a:t>Lycée des métiers </a:t>
            </a:r>
            <a:r>
              <a:rPr lang="fr-FR" sz="1600" b="1" dirty="0" smtClean="0">
                <a:solidFill>
                  <a:schemeClr val="bg1"/>
                </a:solidFill>
              </a:rPr>
              <a:t>d’Arts  </a:t>
            </a:r>
            <a:r>
              <a:rPr lang="fr-FR" sz="1600" b="1" dirty="0">
                <a:solidFill>
                  <a:schemeClr val="bg1"/>
                </a:solidFill>
              </a:rPr>
              <a:t>Adrienne Bolland,</a:t>
            </a:r>
          </a:p>
          <a:p>
            <a:pPr algn="ctr" fontAlgn="base"/>
            <a:r>
              <a:rPr lang="fr-FR" sz="1600" b="1" dirty="0">
                <a:solidFill>
                  <a:schemeClr val="bg1"/>
                </a:solidFill>
              </a:rPr>
              <a:t>POISSY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6" name="Titre 1">
            <a:extLst>
              <a:ext uri="{FF2B5EF4-FFF2-40B4-BE49-F238E27FC236}">
                <a16:creationId xmlns="" xmlns:a16="http://schemas.microsoft.com/office/drawing/2014/main" id="{5D634D7D-E699-2C27-7239-9DEBF2E1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548"/>
            <a:ext cx="9906000" cy="969370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Profil retenu</a:t>
            </a:r>
          </a:p>
        </p:txBody>
      </p:sp>
      <p:pic>
        <p:nvPicPr>
          <p:cNvPr id="4" name="Image 3" descr="Une image contenant connecteur&#10;&#10;Description générée automatiquement">
            <a:extLst>
              <a:ext uri="{FF2B5EF4-FFF2-40B4-BE49-F238E27FC236}">
                <a16:creationId xmlns="" xmlns:a16="http://schemas.microsoft.com/office/drawing/2014/main" id="{9A1FB841-F086-0BF3-BCE8-46D5020F56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84" t="6422" r="19453" b="16209"/>
          <a:stretch/>
        </p:blipFill>
        <p:spPr>
          <a:xfrm>
            <a:off x="4483205" y="980728"/>
            <a:ext cx="5256208" cy="4392488"/>
          </a:xfrm>
          <a:prstGeom prst="rect">
            <a:avLst/>
          </a:prstGeom>
        </p:spPr>
      </p:pic>
      <p:pic>
        <p:nvPicPr>
          <p:cNvPr id="6" name="Image 5" descr="Une image contenant art&#10;&#10;Description générée automatiquement">
            <a:extLst>
              <a:ext uri="{FF2B5EF4-FFF2-40B4-BE49-F238E27FC236}">
                <a16:creationId xmlns="" xmlns:a16="http://schemas.microsoft.com/office/drawing/2014/main" id="{09E0A60A-2342-239C-AAF5-C26ECD0D4F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93" t="5124" r="3594" b="5126"/>
          <a:stretch/>
        </p:blipFill>
        <p:spPr>
          <a:xfrm rot="10800000">
            <a:off x="140716" y="1363829"/>
            <a:ext cx="4286414" cy="3626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0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.jpg">
            <a:extLst>
              <a:ext uri="{FF2B5EF4-FFF2-40B4-BE49-F238E27FC236}">
                <a16:creationId xmlns="" xmlns:a16="http://schemas.microsoft.com/office/drawing/2014/main" id="{4F5EE058-2EDA-D9B0-D67A-C404158DB1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4486" y="5786454"/>
            <a:ext cx="1133197" cy="855564"/>
          </a:xfrm>
          <a:prstGeom prst="rect">
            <a:avLst/>
          </a:prstGeom>
        </p:spPr>
      </p:pic>
      <p:pic>
        <p:nvPicPr>
          <p:cNvPr id="13" name="Image 12" descr="logo.jpg">
            <a:extLst>
              <a:ext uri="{FF2B5EF4-FFF2-40B4-BE49-F238E27FC236}">
                <a16:creationId xmlns="" xmlns:a16="http://schemas.microsoft.com/office/drawing/2014/main" id="{3E4F302E-E707-A733-280B-80A776BD741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3881" y="5857892"/>
            <a:ext cx="1571621" cy="627412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="" xmlns:a16="http://schemas.microsoft.com/office/drawing/2014/main" id="{B04BB6E4-82A4-6DAA-BCBF-8D5D4963604C}"/>
              </a:ext>
            </a:extLst>
          </p:cNvPr>
          <p:cNvCxnSpPr/>
          <p:nvPr/>
        </p:nvCxnSpPr>
        <p:spPr>
          <a:xfrm rot="5400000">
            <a:off x="4020702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="" xmlns:a16="http://schemas.microsoft.com/office/drawing/2014/main" id="{9E429BD8-9890-814A-4C63-5E847A1E3D44}"/>
              </a:ext>
            </a:extLst>
          </p:cNvPr>
          <p:cNvCxnSpPr/>
          <p:nvPr/>
        </p:nvCxnSpPr>
        <p:spPr>
          <a:xfrm rot="5400000">
            <a:off x="6092404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="" xmlns:a16="http://schemas.microsoft.com/office/drawing/2014/main" id="{DA76DA82-B5C6-54D8-7EDC-0A49F046247D}"/>
              </a:ext>
            </a:extLst>
          </p:cNvPr>
          <p:cNvCxnSpPr/>
          <p:nvPr/>
        </p:nvCxnSpPr>
        <p:spPr>
          <a:xfrm rot="5400000">
            <a:off x="744972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="" xmlns:a16="http://schemas.microsoft.com/office/drawing/2014/main" id="{7402DB7A-77A9-C664-AB88-12CE43AF98B3}"/>
              </a:ext>
            </a:extLst>
          </p:cNvPr>
          <p:cNvCxnSpPr/>
          <p:nvPr/>
        </p:nvCxnSpPr>
        <p:spPr>
          <a:xfrm rot="5400000">
            <a:off x="852129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6CAD4D64-0B71-0CDE-4CE2-EA6156CAFF67}"/>
              </a:ext>
            </a:extLst>
          </p:cNvPr>
          <p:cNvSpPr txBox="1"/>
          <p:nvPr/>
        </p:nvSpPr>
        <p:spPr>
          <a:xfrm>
            <a:off x="7951808" y="6000768"/>
            <a:ext cx="894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200" b="1" dirty="0">
                <a:solidFill>
                  <a:schemeClr val="bg1"/>
                </a:solidFill>
              </a:rPr>
              <a:t>2023- 2024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6511D794-4D14-3C3B-5BFE-8D29F2BA5C13}"/>
              </a:ext>
            </a:extLst>
          </p:cNvPr>
          <p:cNvSpPr txBox="1"/>
          <p:nvPr/>
        </p:nvSpPr>
        <p:spPr>
          <a:xfrm>
            <a:off x="452138" y="5921848"/>
            <a:ext cx="3843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600" b="1" dirty="0">
                <a:solidFill>
                  <a:schemeClr val="bg1"/>
                </a:solidFill>
              </a:rPr>
              <a:t>Lycée des métiers </a:t>
            </a:r>
            <a:r>
              <a:rPr lang="fr-FR" sz="1600" b="1" dirty="0" smtClean="0">
                <a:solidFill>
                  <a:schemeClr val="bg1"/>
                </a:solidFill>
              </a:rPr>
              <a:t>d’Arts  </a:t>
            </a:r>
            <a:r>
              <a:rPr lang="fr-FR" sz="1600" b="1" dirty="0">
                <a:solidFill>
                  <a:schemeClr val="bg1"/>
                </a:solidFill>
              </a:rPr>
              <a:t>Adrienne Bolland,</a:t>
            </a:r>
          </a:p>
          <a:p>
            <a:pPr algn="ctr" fontAlgn="base"/>
            <a:r>
              <a:rPr lang="fr-FR" sz="1600" b="1" dirty="0">
                <a:solidFill>
                  <a:schemeClr val="bg1"/>
                </a:solidFill>
              </a:rPr>
              <a:t>POISSY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6" name="Titre 1">
            <a:extLst>
              <a:ext uri="{FF2B5EF4-FFF2-40B4-BE49-F238E27FC236}">
                <a16:creationId xmlns="" xmlns:a16="http://schemas.microsoft.com/office/drawing/2014/main" id="{5D634D7D-E699-2C27-7239-9DEBF2E1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548"/>
            <a:ext cx="9906000" cy="969370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Conception 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à l’aide </a:t>
            </a:r>
            <a:r>
              <a:rPr lang="fr-FR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DAO  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(SolidWorks)</a:t>
            </a:r>
            <a:endParaRPr lang="fr-F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 descr="Une image contenant art, dessin, Dessin d’enfant, croquis&#10;&#10;Description générée automatiquement">
            <a:extLst>
              <a:ext uri="{FF2B5EF4-FFF2-40B4-BE49-F238E27FC236}">
                <a16:creationId xmlns="" xmlns:a16="http://schemas.microsoft.com/office/drawing/2014/main" id="{59466533-9A2F-2B45-604E-E7F712C9CE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37" t="30050" r="4032" b="26900"/>
          <a:stretch/>
        </p:blipFill>
        <p:spPr>
          <a:xfrm rot="5400000">
            <a:off x="2625869" y="1751223"/>
            <a:ext cx="4166937" cy="2952328"/>
          </a:xfrm>
          <a:prstGeom prst="rect">
            <a:avLst/>
          </a:prstGeom>
        </p:spPr>
      </p:pic>
      <p:pic>
        <p:nvPicPr>
          <p:cNvPr id="6" name="Image 5" descr="Une image contenant invertébré, oiseau, art&#10;&#10;Description générée automatiquement">
            <a:extLst>
              <a:ext uri="{FF2B5EF4-FFF2-40B4-BE49-F238E27FC236}">
                <a16:creationId xmlns="" xmlns:a16="http://schemas.microsoft.com/office/drawing/2014/main" id="{9F12536A-6A72-65EE-BCEE-58E66099DE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31" t="34250" r="19128" b="35300"/>
          <a:stretch/>
        </p:blipFill>
        <p:spPr>
          <a:xfrm rot="5400000">
            <a:off x="-266906" y="1466055"/>
            <a:ext cx="3499288" cy="2371585"/>
          </a:xfrm>
          <a:prstGeom prst="rect">
            <a:avLst/>
          </a:prstGeom>
        </p:spPr>
      </p:pic>
      <p:pic>
        <p:nvPicPr>
          <p:cNvPr id="8" name="Image 7" descr="Une image contenant accessoire, Bijoux, symbole, bijoux&#10;&#10;Description générée automatiquement">
            <a:extLst>
              <a:ext uri="{FF2B5EF4-FFF2-40B4-BE49-F238E27FC236}">
                <a16:creationId xmlns="" xmlns:a16="http://schemas.microsoft.com/office/drawing/2014/main" id="{0145E09E-CFE8-C3C5-CB19-F40FF11AC4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83" t="29000" r="30761" b="23915"/>
          <a:stretch/>
        </p:blipFill>
        <p:spPr>
          <a:xfrm>
            <a:off x="7167578" y="857232"/>
            <a:ext cx="2129877" cy="416456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09530" y="457200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Pietement assemblé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238488" y="535782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Géometral du pietement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096140" y="514351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Pietement éclaté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87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.jpg">
            <a:extLst>
              <a:ext uri="{FF2B5EF4-FFF2-40B4-BE49-F238E27FC236}">
                <a16:creationId xmlns="" xmlns:a16="http://schemas.microsoft.com/office/drawing/2014/main" id="{4F5EE058-2EDA-D9B0-D67A-C404158DB1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4486" y="5786454"/>
            <a:ext cx="1133197" cy="855564"/>
          </a:xfrm>
          <a:prstGeom prst="rect">
            <a:avLst/>
          </a:prstGeom>
        </p:spPr>
      </p:pic>
      <p:pic>
        <p:nvPicPr>
          <p:cNvPr id="13" name="Image 12" descr="logo.jpg">
            <a:extLst>
              <a:ext uri="{FF2B5EF4-FFF2-40B4-BE49-F238E27FC236}">
                <a16:creationId xmlns="" xmlns:a16="http://schemas.microsoft.com/office/drawing/2014/main" id="{3E4F302E-E707-A733-280B-80A776BD741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3881" y="5857892"/>
            <a:ext cx="1571621" cy="627412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="" xmlns:a16="http://schemas.microsoft.com/office/drawing/2014/main" id="{B04BB6E4-82A4-6DAA-BCBF-8D5D4963604C}"/>
              </a:ext>
            </a:extLst>
          </p:cNvPr>
          <p:cNvCxnSpPr/>
          <p:nvPr/>
        </p:nvCxnSpPr>
        <p:spPr>
          <a:xfrm rot="5400000">
            <a:off x="4020702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="" xmlns:a16="http://schemas.microsoft.com/office/drawing/2014/main" id="{9E429BD8-9890-814A-4C63-5E847A1E3D44}"/>
              </a:ext>
            </a:extLst>
          </p:cNvPr>
          <p:cNvCxnSpPr/>
          <p:nvPr/>
        </p:nvCxnSpPr>
        <p:spPr>
          <a:xfrm rot="5400000">
            <a:off x="6092404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="" xmlns:a16="http://schemas.microsoft.com/office/drawing/2014/main" id="{DA76DA82-B5C6-54D8-7EDC-0A49F046247D}"/>
              </a:ext>
            </a:extLst>
          </p:cNvPr>
          <p:cNvCxnSpPr/>
          <p:nvPr/>
        </p:nvCxnSpPr>
        <p:spPr>
          <a:xfrm rot="5400000">
            <a:off x="744972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="" xmlns:a16="http://schemas.microsoft.com/office/drawing/2014/main" id="{7402DB7A-77A9-C664-AB88-12CE43AF98B3}"/>
              </a:ext>
            </a:extLst>
          </p:cNvPr>
          <p:cNvCxnSpPr/>
          <p:nvPr/>
        </p:nvCxnSpPr>
        <p:spPr>
          <a:xfrm rot="5400000">
            <a:off x="852129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6CAD4D64-0B71-0CDE-4CE2-EA6156CAFF67}"/>
              </a:ext>
            </a:extLst>
          </p:cNvPr>
          <p:cNvSpPr txBox="1"/>
          <p:nvPr/>
        </p:nvSpPr>
        <p:spPr>
          <a:xfrm>
            <a:off x="7951808" y="6000768"/>
            <a:ext cx="894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200" b="1" dirty="0">
                <a:solidFill>
                  <a:schemeClr val="bg1"/>
                </a:solidFill>
              </a:rPr>
              <a:t>2023- 2024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6511D794-4D14-3C3B-5BFE-8D29F2BA5C13}"/>
              </a:ext>
            </a:extLst>
          </p:cNvPr>
          <p:cNvSpPr txBox="1"/>
          <p:nvPr/>
        </p:nvSpPr>
        <p:spPr>
          <a:xfrm>
            <a:off x="452138" y="5921848"/>
            <a:ext cx="3843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600" b="1" dirty="0">
                <a:solidFill>
                  <a:schemeClr val="bg1"/>
                </a:solidFill>
              </a:rPr>
              <a:t>Lycée des métiers </a:t>
            </a:r>
            <a:r>
              <a:rPr lang="fr-FR" sz="1600" b="1" dirty="0" smtClean="0">
                <a:solidFill>
                  <a:schemeClr val="bg1"/>
                </a:solidFill>
              </a:rPr>
              <a:t>d’Arts  </a:t>
            </a:r>
            <a:r>
              <a:rPr lang="fr-FR" sz="1600" b="1" dirty="0">
                <a:solidFill>
                  <a:schemeClr val="bg1"/>
                </a:solidFill>
              </a:rPr>
              <a:t>Adrienne Bolland,</a:t>
            </a:r>
          </a:p>
          <a:p>
            <a:pPr algn="ctr" fontAlgn="base"/>
            <a:r>
              <a:rPr lang="fr-FR" sz="1600" b="1" dirty="0">
                <a:solidFill>
                  <a:schemeClr val="bg1"/>
                </a:solidFill>
              </a:rPr>
              <a:t>POISSY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6" name="Titre 1">
            <a:extLst>
              <a:ext uri="{FF2B5EF4-FFF2-40B4-BE49-F238E27FC236}">
                <a16:creationId xmlns="" xmlns:a16="http://schemas.microsoft.com/office/drawing/2014/main" id="{5D634D7D-E699-2C27-7239-9DEBF2E1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548"/>
            <a:ext cx="9906000" cy="969370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Réalisation du piètement</a:t>
            </a:r>
          </a:p>
        </p:txBody>
      </p:sp>
      <p:pic>
        <p:nvPicPr>
          <p:cNvPr id="2" name="Image 1" descr="Une image contenant invertébré, intérieur, araignée&#10;&#10;Description générée automatiquement">
            <a:extLst>
              <a:ext uri="{FF2B5EF4-FFF2-40B4-BE49-F238E27FC236}">
                <a16:creationId xmlns="" xmlns:a16="http://schemas.microsoft.com/office/drawing/2014/main" id="{4D856A8B-668C-0D09-1B52-8212D26667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13000" contrast="1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874" t="18271" r="11246" b="22458"/>
          <a:stretch>
            <a:fillRect/>
          </a:stretch>
        </p:blipFill>
        <p:spPr>
          <a:xfrm rot="10800000">
            <a:off x="344488" y="1166019"/>
            <a:ext cx="4414264" cy="3071834"/>
          </a:xfrm>
          <a:prstGeom prst="rect">
            <a:avLst/>
          </a:prstGeom>
        </p:spPr>
      </p:pic>
      <p:pic>
        <p:nvPicPr>
          <p:cNvPr id="5" name="Image 4" descr="Une image contenant intérieur, art, ciseaux&#10;&#10;Description générée automatiquement">
            <a:extLst>
              <a:ext uri="{FF2B5EF4-FFF2-40B4-BE49-F238E27FC236}">
                <a16:creationId xmlns="" xmlns:a16="http://schemas.microsoft.com/office/drawing/2014/main" id="{2A28273B-644B-F7A4-1CD2-9951A9F8A8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9000" contrast="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250" y="2204864"/>
            <a:ext cx="4236420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56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4486" y="5786454"/>
            <a:ext cx="1133197" cy="855564"/>
          </a:xfrm>
          <a:prstGeom prst="rect">
            <a:avLst/>
          </a:prstGeom>
        </p:spPr>
      </p:pic>
      <p:cxnSp>
        <p:nvCxnSpPr>
          <p:cNvPr id="20" name="Connecteur droit 19"/>
          <p:cNvCxnSpPr/>
          <p:nvPr/>
        </p:nvCxnSpPr>
        <p:spPr>
          <a:xfrm rot="5400000">
            <a:off x="4020702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>
            <a:off x="6092404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>
            <a:off x="744972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5400000">
            <a:off x="852129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papillon, mur, intérieur, art&#10;&#10;Description générée automatiquement">
            <a:extLst>
              <a:ext uri="{FF2B5EF4-FFF2-40B4-BE49-F238E27FC236}">
                <a16:creationId xmlns="" xmlns:a16="http://schemas.microsoft.com/office/drawing/2014/main" id="{F1083064-2719-5491-084F-D163C66680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74" t="18919" r="1256" b="5406"/>
          <a:stretch/>
        </p:blipFill>
        <p:spPr>
          <a:xfrm>
            <a:off x="2792760" y="1143918"/>
            <a:ext cx="6492855" cy="386808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33C3A3B8-B49F-9CBC-F557-DA952926A620}"/>
              </a:ext>
            </a:extLst>
          </p:cNvPr>
          <p:cNvSpPr txBox="1"/>
          <p:nvPr/>
        </p:nvSpPr>
        <p:spPr>
          <a:xfrm>
            <a:off x="200472" y="1997839"/>
            <a:ext cx="2592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Plateau :</a:t>
            </a:r>
            <a:r>
              <a:rPr lang="fr-F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MDF 19mm,</a:t>
            </a:r>
          </a:p>
          <a:p>
            <a:r>
              <a:rPr lang="fr-F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alaisé en Merisier massif</a:t>
            </a:r>
          </a:p>
          <a:p>
            <a:endParaRPr lang="fr-F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Placage :</a:t>
            </a:r>
          </a:p>
          <a:p>
            <a:r>
              <a:rPr lang="fr-F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Noyer</a:t>
            </a:r>
          </a:p>
          <a:p>
            <a:endParaRPr lang="fr-F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Motif du placage :</a:t>
            </a:r>
          </a:p>
          <a:p>
            <a:r>
              <a:rPr lang="fr-F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Fougère fermée</a:t>
            </a:r>
          </a:p>
          <a:p>
            <a:endParaRPr lang="fr-FR" dirty="0"/>
          </a:p>
        </p:txBody>
      </p:sp>
      <p:pic>
        <p:nvPicPr>
          <p:cNvPr id="2" name="Image 1" descr="logo.jpg">
            <a:extLst>
              <a:ext uri="{FF2B5EF4-FFF2-40B4-BE49-F238E27FC236}">
                <a16:creationId xmlns="" xmlns:a16="http://schemas.microsoft.com/office/drawing/2014/main" id="{1B44DDDC-A1F5-331B-5170-CD3BBA8B06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4486" y="5786454"/>
            <a:ext cx="1133197" cy="855564"/>
          </a:xfrm>
          <a:prstGeom prst="rect">
            <a:avLst/>
          </a:prstGeom>
        </p:spPr>
      </p:pic>
      <p:pic>
        <p:nvPicPr>
          <p:cNvPr id="7" name="Image 6" descr="logo.jpg">
            <a:extLst>
              <a:ext uri="{FF2B5EF4-FFF2-40B4-BE49-F238E27FC236}">
                <a16:creationId xmlns="" xmlns:a16="http://schemas.microsoft.com/office/drawing/2014/main" id="{03E2977A-6385-10FA-FDD3-2175DDC2AAC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3881" y="5857892"/>
            <a:ext cx="1571621" cy="627412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="" xmlns:a16="http://schemas.microsoft.com/office/drawing/2014/main" id="{403A6609-5008-C6FA-47F6-8204067B6254}"/>
              </a:ext>
            </a:extLst>
          </p:cNvPr>
          <p:cNvCxnSpPr/>
          <p:nvPr/>
        </p:nvCxnSpPr>
        <p:spPr>
          <a:xfrm rot="5400000">
            <a:off x="4020702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="" xmlns:a16="http://schemas.microsoft.com/office/drawing/2014/main" id="{7B9F6949-3415-BB79-B9BB-78195A899999}"/>
              </a:ext>
            </a:extLst>
          </p:cNvPr>
          <p:cNvCxnSpPr/>
          <p:nvPr/>
        </p:nvCxnSpPr>
        <p:spPr>
          <a:xfrm rot="5400000">
            <a:off x="6092404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8FCDEE23-F9D2-3406-3B31-54731F70C12E}"/>
              </a:ext>
            </a:extLst>
          </p:cNvPr>
          <p:cNvCxnSpPr/>
          <p:nvPr/>
        </p:nvCxnSpPr>
        <p:spPr>
          <a:xfrm rot="5400000">
            <a:off x="744972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="" xmlns:a16="http://schemas.microsoft.com/office/drawing/2014/main" id="{064ABC50-697A-375D-0312-09DCA48D41B3}"/>
              </a:ext>
            </a:extLst>
          </p:cNvPr>
          <p:cNvCxnSpPr/>
          <p:nvPr/>
        </p:nvCxnSpPr>
        <p:spPr>
          <a:xfrm rot="5400000">
            <a:off x="8521296" y="6145660"/>
            <a:ext cx="7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503C96CD-269F-F3B4-7102-18A28C848D5B}"/>
              </a:ext>
            </a:extLst>
          </p:cNvPr>
          <p:cNvSpPr txBox="1"/>
          <p:nvPr/>
        </p:nvSpPr>
        <p:spPr>
          <a:xfrm>
            <a:off x="7951808" y="6000768"/>
            <a:ext cx="894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200" b="1" dirty="0">
                <a:solidFill>
                  <a:schemeClr val="bg1"/>
                </a:solidFill>
              </a:rPr>
              <a:t>2023- 2024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37377263-B0B8-05EE-3343-3C3B79FDD742}"/>
              </a:ext>
            </a:extLst>
          </p:cNvPr>
          <p:cNvSpPr txBox="1"/>
          <p:nvPr/>
        </p:nvSpPr>
        <p:spPr>
          <a:xfrm>
            <a:off x="452138" y="5921848"/>
            <a:ext cx="3843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fr-FR" sz="1600" b="1" dirty="0">
                <a:solidFill>
                  <a:schemeClr val="bg1"/>
                </a:solidFill>
              </a:rPr>
              <a:t>Lycée des métiers </a:t>
            </a:r>
            <a:r>
              <a:rPr lang="fr-FR" sz="1600" b="1" dirty="0" smtClean="0">
                <a:solidFill>
                  <a:schemeClr val="bg1"/>
                </a:solidFill>
              </a:rPr>
              <a:t>d’Arts  </a:t>
            </a:r>
            <a:r>
              <a:rPr lang="fr-FR" sz="1600" b="1" dirty="0">
                <a:solidFill>
                  <a:schemeClr val="bg1"/>
                </a:solidFill>
              </a:rPr>
              <a:t>Adrienne Bolland,</a:t>
            </a:r>
          </a:p>
          <a:p>
            <a:pPr algn="ctr" fontAlgn="base"/>
            <a:r>
              <a:rPr lang="fr-FR" sz="1600" b="1" dirty="0">
                <a:solidFill>
                  <a:schemeClr val="bg1"/>
                </a:solidFill>
              </a:rPr>
              <a:t>POISSY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="" xmlns:a16="http://schemas.microsoft.com/office/drawing/2014/main" id="{319590D3-A532-42B1-3BF8-CE9A5B03ACC4}"/>
              </a:ext>
            </a:extLst>
          </p:cNvPr>
          <p:cNvSpPr txBox="1">
            <a:spLocks/>
          </p:cNvSpPr>
          <p:nvPr/>
        </p:nvSpPr>
        <p:spPr>
          <a:xfrm>
            <a:off x="0" y="174548"/>
            <a:ext cx="9906000" cy="969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Réalisation du plateau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253</Words>
  <Application>Microsoft Office PowerPoint</Application>
  <PresentationFormat>Format A4 (210 x 297 mm)</PresentationFormat>
  <Paragraphs>82</Paragraphs>
  <Slides>14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Recherche Esthétique</vt:lpstr>
      <vt:lpstr>Diapositive 4</vt:lpstr>
      <vt:lpstr>Diapositive 5</vt:lpstr>
      <vt:lpstr>Profil retenu</vt:lpstr>
      <vt:lpstr>Conception à l’aide de la DAO  (SolidWorks)</vt:lpstr>
      <vt:lpstr>Réalisation du piètement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Company>Lycée Adrienne Bolland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tgrenier</dc:creator>
  <cp:lastModifiedBy>tblais</cp:lastModifiedBy>
  <cp:revision>40</cp:revision>
  <dcterms:created xsi:type="dcterms:W3CDTF">2021-10-11T09:06:20Z</dcterms:created>
  <dcterms:modified xsi:type="dcterms:W3CDTF">2024-04-26T09:37:12Z</dcterms:modified>
</cp:coreProperties>
</file>